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5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5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8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1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0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0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4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7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1DCE2-A44D-4294-A673-DF50E62A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87" y="2143125"/>
            <a:ext cx="9144000" cy="1911930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Comparando  cantidades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9F3B93-B683-4DA6-8B42-C6BA1972C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6406" y="3605095"/>
            <a:ext cx="9144000" cy="1655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CL" dirty="0"/>
              <a:t>OA 13:</a:t>
            </a:r>
          </a:p>
          <a:p>
            <a:pPr algn="just"/>
            <a:r>
              <a:rPr lang="es-CL" dirty="0"/>
              <a:t>Demostrar, explicar y registrar la igualdad y la desigualdad en forma concreta y pictórica del 0 al 20, usando el símbolo igual (=) y los símbolos no igual (&gt;, &lt;).</a:t>
            </a:r>
          </a:p>
          <a:p>
            <a:endParaRPr lang="es-CL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FDD405CC-A856-412F-A87D-8097ED7475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38263"/>
            <a:ext cx="878206" cy="70008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865070D-2DE2-4AB5-9FEC-37A3B4D31D52}"/>
              </a:ext>
            </a:extLst>
          </p:cNvPr>
          <p:cNvSpPr/>
          <p:nvPr/>
        </p:nvSpPr>
        <p:spPr>
          <a:xfrm>
            <a:off x="128587" y="102654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050" dirty="0"/>
              <a:t>Escuela Particular Las Naciones Nº1973 </a:t>
            </a:r>
          </a:p>
          <a:p>
            <a:r>
              <a:rPr lang="es-CL" sz="1050" dirty="0"/>
              <a:t>Avenida Las Naciones 800 Maipú</a:t>
            </a:r>
          </a:p>
          <a:p>
            <a:r>
              <a:rPr lang="es-CL" sz="1050" dirty="0"/>
              <a:t>RBD : 25808-3 Fono: 7712401</a:t>
            </a:r>
          </a:p>
          <a:p>
            <a:r>
              <a:rPr lang="es-CL" sz="1050" dirty="0"/>
              <a:t>Escuelalasnaciones1973@hotmail.com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CA560F-9F6F-430A-9279-B0E01A936521}"/>
              </a:ext>
            </a:extLst>
          </p:cNvPr>
          <p:cNvSpPr txBox="1"/>
          <p:nvPr/>
        </p:nvSpPr>
        <p:spPr>
          <a:xfrm>
            <a:off x="397130" y="5873406"/>
            <a:ext cx="555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Profesora: Marcela Oyarce</a:t>
            </a:r>
          </a:p>
          <a:p>
            <a:r>
              <a:rPr lang="es-CL" dirty="0">
                <a:solidFill>
                  <a:srgbClr val="0070C0"/>
                </a:solidFill>
              </a:rPr>
              <a:t>2° Básico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33D7DEC-F9B8-47D8-92B9-69BB290D1EB2}"/>
              </a:ext>
            </a:extLst>
          </p:cNvPr>
          <p:cNvSpPr/>
          <p:nvPr/>
        </p:nvSpPr>
        <p:spPr>
          <a:xfrm>
            <a:off x="7567612" y="325437"/>
            <a:ext cx="3786188" cy="515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FECHA</a:t>
            </a:r>
          </a:p>
        </p:txBody>
      </p:sp>
      <p:pic>
        <p:nvPicPr>
          <p:cNvPr id="8" name="Picture 2" descr="st2.depositphotos.com/1007168/6106/v/450/deposi...">
            <a:extLst>
              <a:ext uri="{FF2B5EF4-FFF2-40B4-BE49-F238E27FC236}">
                <a16:creationId xmlns:a16="http://schemas.microsoft.com/office/drawing/2014/main" id="{1531FEB3-813E-4FDA-AA8E-241C6EA1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56" y="24310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4629E3-F230-4101-AEB9-8460FD875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2" y="316525"/>
            <a:ext cx="8637073" cy="145512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Comparación de cantidades</a:t>
            </a:r>
            <a:endParaRPr lang="es-CL" dirty="0">
              <a:solidFill>
                <a:srgbClr val="0070C0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E015E66-E13C-4592-85B9-B3E0DA1B7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279" y="1871663"/>
            <a:ext cx="10998183" cy="135731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ES" dirty="0"/>
              <a:t>La matemática se caracteriza por utilizar signos y símbolos que facilitan su escritura. Para comparar y ordenar cantidades los signos utilizados son: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C50A16-0EBC-4014-9A5E-EB5271DDD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9" t="47290" r="27460" b="13524"/>
          <a:stretch/>
        </p:blipFill>
        <p:spPr>
          <a:xfrm>
            <a:off x="1495949" y="3429000"/>
            <a:ext cx="9200100" cy="3112476"/>
          </a:xfrm>
          <a:prstGeom prst="rect">
            <a:avLst/>
          </a:prstGeom>
        </p:spPr>
      </p:pic>
      <p:pic>
        <p:nvPicPr>
          <p:cNvPr id="7" name="Picture 2" descr="st2.depositphotos.com/1007168/6106/v/450/deposi...">
            <a:extLst>
              <a:ext uri="{FF2B5EF4-FFF2-40B4-BE49-F238E27FC236}">
                <a16:creationId xmlns:a16="http://schemas.microsoft.com/office/drawing/2014/main" id="{D3690D05-5FF0-42B7-9ED8-A3C39D577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06" y="971550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8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81A319F-D8C1-4142-B676-35D0689CCC2B}"/>
              </a:ext>
            </a:extLst>
          </p:cNvPr>
          <p:cNvSpPr txBox="1"/>
          <p:nvPr/>
        </p:nvSpPr>
        <p:spPr>
          <a:xfrm>
            <a:off x="3046701" y="59234"/>
            <a:ext cx="6584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0070C0"/>
                </a:solidFill>
              </a:rPr>
              <a:t>Igualdad y desigualdad</a:t>
            </a:r>
            <a:r>
              <a:rPr lang="es-CL" dirty="0"/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CC0128-48FC-4A16-996F-6B0D4F56F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4" t="34159" r="19844" b="17692"/>
          <a:stretch/>
        </p:blipFill>
        <p:spPr>
          <a:xfrm>
            <a:off x="1343180" y="1353571"/>
            <a:ext cx="9505639" cy="4150857"/>
          </a:xfrm>
          <a:prstGeom prst="rect">
            <a:avLst/>
          </a:prstGeom>
        </p:spPr>
      </p:pic>
      <p:pic>
        <p:nvPicPr>
          <p:cNvPr id="10" name="Picture 2" descr="st2.depositphotos.com/1007168/6106/v/450/deposi...">
            <a:extLst>
              <a:ext uri="{FF2B5EF4-FFF2-40B4-BE49-F238E27FC236}">
                <a16:creationId xmlns:a16="http://schemas.microsoft.com/office/drawing/2014/main" id="{04D130D9-9C19-4131-8888-31A1DAF055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71" y="128587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1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F8FC3-CA6C-4E8E-8410-30565C75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Actividad 1: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75D08B-15C4-4FA8-9FC2-0B830CFAE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6" t="24674" r="15741" b="26839"/>
          <a:stretch/>
        </p:blipFill>
        <p:spPr>
          <a:xfrm>
            <a:off x="831273" y="1691322"/>
            <a:ext cx="10655877" cy="4209416"/>
          </a:xfrm>
          <a:prstGeom prst="rect">
            <a:avLst/>
          </a:prstGeom>
        </p:spPr>
      </p:pic>
      <p:pic>
        <p:nvPicPr>
          <p:cNvPr id="5" name="Picture 2" descr="st2.depositphotos.com/1007168/6106/v/450/deposi...">
            <a:extLst>
              <a:ext uri="{FF2B5EF4-FFF2-40B4-BE49-F238E27FC236}">
                <a16:creationId xmlns:a16="http://schemas.microsoft.com/office/drawing/2014/main" id="{E1FCB036-B488-46B7-AD6D-9DA63B2C05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7" y="60721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2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99B96-0F32-4FB9-B080-F0EFC72C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10752"/>
            <a:ext cx="10515600" cy="93440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Actividad 2: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B244F-D74D-472A-A722-C1F80B638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6" t="37911" r="28047" b="32491"/>
          <a:stretch/>
        </p:blipFill>
        <p:spPr>
          <a:xfrm>
            <a:off x="714375" y="1407319"/>
            <a:ext cx="10763250" cy="4043362"/>
          </a:xfrm>
          <a:prstGeom prst="rect">
            <a:avLst/>
          </a:prstGeom>
        </p:spPr>
      </p:pic>
      <p:pic>
        <p:nvPicPr>
          <p:cNvPr id="6" name="Picture 2" descr="st2.depositphotos.com/1007168/6106/v/450/deposi...">
            <a:extLst>
              <a:ext uri="{FF2B5EF4-FFF2-40B4-BE49-F238E27FC236}">
                <a16:creationId xmlns:a16="http://schemas.microsoft.com/office/drawing/2014/main" id="{22C5AF4B-86F0-44BA-9828-1B3CDC47FF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9" y="382904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56BDC07-17E7-414F-8CE9-DB1A20FE9F54}"/>
              </a:ext>
            </a:extLst>
          </p:cNvPr>
          <p:cNvSpPr/>
          <p:nvPr/>
        </p:nvSpPr>
        <p:spPr>
          <a:xfrm>
            <a:off x="7567612" y="325437"/>
            <a:ext cx="3786188" cy="515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FECHA</a:t>
            </a:r>
          </a:p>
        </p:txBody>
      </p:sp>
      <p:pic>
        <p:nvPicPr>
          <p:cNvPr id="8" name="Picture 2" descr="st2.depositphotos.com/1007168/6106/v/450/deposi...">
            <a:extLst>
              <a:ext uri="{FF2B5EF4-FFF2-40B4-BE49-F238E27FC236}">
                <a16:creationId xmlns:a16="http://schemas.microsoft.com/office/drawing/2014/main" id="{227D45DD-1219-4819-9710-E920EB1D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31" y="97154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0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B3A198-2874-4E14-A2B5-AABE93F03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7" t="23970" r="22422" b="14333"/>
          <a:stretch/>
        </p:blipFill>
        <p:spPr>
          <a:xfrm>
            <a:off x="1002506" y="1063483"/>
            <a:ext cx="10186987" cy="532303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19D55AF-8D1C-462A-A8E9-91D2417F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06" y="322897"/>
            <a:ext cx="10515600" cy="93440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Actividad 3:</a:t>
            </a:r>
          </a:p>
        </p:txBody>
      </p:sp>
      <p:pic>
        <p:nvPicPr>
          <p:cNvPr id="6" name="Picture 2" descr="st2.depositphotos.com/1007168/6106/v/450/deposi...">
            <a:extLst>
              <a:ext uri="{FF2B5EF4-FFF2-40B4-BE49-F238E27FC236}">
                <a16:creationId xmlns:a16="http://schemas.microsoft.com/office/drawing/2014/main" id="{E8CC1CB3-8582-44AF-9D5A-12068C440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6" y="322897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1131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Orgánico</Template>
  <TotalTime>30</TotalTime>
  <Words>108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 2</vt:lpstr>
      <vt:lpstr>HDOfficeLightV0</vt:lpstr>
      <vt:lpstr>Comparando  cantidades </vt:lpstr>
      <vt:lpstr>Comparación de cantidades</vt:lpstr>
      <vt:lpstr>Presentación de PowerPoint</vt:lpstr>
      <vt:lpstr>Actividad 1:</vt:lpstr>
      <vt:lpstr>Actividad 2:</vt:lpstr>
      <vt:lpstr>Actividad 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Comparando  cantidades </dc:title>
  <dc:creator>HP 820</dc:creator>
  <cp:lastModifiedBy>HP 820</cp:lastModifiedBy>
  <cp:revision>3</cp:revision>
  <dcterms:created xsi:type="dcterms:W3CDTF">2020-06-09T06:51:06Z</dcterms:created>
  <dcterms:modified xsi:type="dcterms:W3CDTF">2020-06-09T07:21:32Z</dcterms:modified>
</cp:coreProperties>
</file>